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7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49A3D-4D7D-409B-9BA9-BCA50F4264DC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DDC20-480B-4AAD-870D-9D2239CFE03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7FACC-5CF7-4FDA-A0DC-0E661B62D5DA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7FACC-5CF7-4FDA-A0DC-0E661B62D5DA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05BC5-81E2-418D-A8AA-9789AEB334F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4DDC20-480B-4AAD-870D-9D2239CFE032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4632-29F8-4893-91F4-79F8D6936FF3}" type="datetimeFigureOut">
              <a:rPr lang="en-US" smtClean="0"/>
              <a:pPr/>
              <a:t>9/9/2010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C8854-1F9A-48B2-82B7-A5396CA3929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MIDDLETON CHENEY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FOOTBALL CLUB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FIRST TEAM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dirty="0" smtClean="0"/>
              <a:t>1945-46</a:t>
            </a: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SEASON</a:t>
            </a:r>
          </a:p>
          <a:p>
            <a:pPr algn="ctr">
              <a:buFontTx/>
              <a:buNone/>
            </a:pPr>
            <a:endParaRPr lang="en-GB" b="1" dirty="0"/>
          </a:p>
          <a:p>
            <a:pPr algn="ctr">
              <a:buFontTx/>
              <a:buNone/>
            </a:pPr>
            <a:r>
              <a:rPr lang="en-GB" b="1" dirty="0"/>
              <a:t>OXFORD JUNIOR LEAGUE</a:t>
            </a:r>
          </a:p>
          <a:p>
            <a:pPr algn="ctr">
              <a:buFontTx/>
              <a:buNone/>
            </a:pPr>
            <a:r>
              <a:rPr lang="en-GB" b="1" dirty="0"/>
              <a:t>AND CUPS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May </a:t>
            </a:r>
            <a:r>
              <a:rPr lang="en-GB" smtClean="0"/>
              <a:t>4</a:t>
            </a:r>
            <a:r>
              <a:rPr lang="en-GB" baseline="30000" smtClean="0"/>
              <a:t>th</a:t>
            </a:r>
            <a:r>
              <a:rPr lang="en-GB" smtClean="0"/>
              <a:t> 1946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2400" dirty="0" smtClean="0"/>
              <a:t>Banbury </a:t>
            </a:r>
            <a:r>
              <a:rPr lang="en-GB" sz="2400" dirty="0" smtClean="0"/>
              <a:t>Charity</a:t>
            </a:r>
            <a:r>
              <a:rPr lang="en-GB" sz="2400" dirty="0" smtClean="0"/>
              <a:t> </a:t>
            </a:r>
            <a:r>
              <a:rPr lang="en-GB" sz="2400" dirty="0" smtClean="0"/>
              <a:t>Cup Final Played at Spencer Stadium</a:t>
            </a:r>
            <a:endParaRPr lang="en-GB" sz="2400" dirty="0"/>
          </a:p>
        </p:txBody>
      </p:sp>
      <p:sp>
        <p:nvSpPr>
          <p:cNvPr id="49157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en-GB" sz="1800" b="1" dirty="0" smtClean="0"/>
              <a:t>Bloxham  0 v 4</a:t>
            </a:r>
            <a:r>
              <a:rPr lang="en-GB" sz="1800" b="1" dirty="0" smtClean="0"/>
              <a:t>   </a:t>
            </a:r>
            <a:r>
              <a:rPr lang="en-GB" sz="1800" b="1" dirty="0"/>
              <a:t>Middleton </a:t>
            </a:r>
            <a:endParaRPr lang="en-GB" sz="1800" b="1" dirty="0" smtClean="0"/>
          </a:p>
          <a:p>
            <a:pPr>
              <a:buFontTx/>
              <a:buNone/>
            </a:pPr>
            <a:r>
              <a:rPr lang="en-GB" sz="1800" b="1" dirty="0" smtClean="0"/>
              <a:t>	A. </a:t>
            </a:r>
            <a:r>
              <a:rPr lang="en-GB" sz="1800" b="1" dirty="0" err="1" smtClean="0"/>
              <a:t>Turvey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S. Baker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B. Merry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E. Watkins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L. Fortnum	(Capt)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G. Merrivale			Goal Scorer	</a:t>
            </a:r>
            <a:r>
              <a:rPr lang="en-GB" sz="1800" b="1" dirty="0" smtClean="0"/>
              <a:t>T. Barnes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F. Bidwell</a:t>
            </a:r>
            <a:r>
              <a:rPr lang="en-GB" sz="1800" b="1" dirty="0" smtClean="0"/>
              <a:t>					 </a:t>
            </a:r>
            <a:r>
              <a:rPr lang="en-GB" sz="1800" b="1" dirty="0" smtClean="0"/>
              <a:t>    Cooper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T. Barnes</a:t>
            </a:r>
            <a:r>
              <a:rPr lang="en-GB" sz="1800" b="1" dirty="0" smtClean="0"/>
              <a:t>					</a:t>
            </a:r>
            <a:r>
              <a:rPr lang="en-GB" sz="1800" b="1" dirty="0" smtClean="0"/>
              <a:t>R. Harris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     Cooper					B. Harris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B. Harris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 smtClean="0"/>
              <a:t>	</a:t>
            </a:r>
            <a:r>
              <a:rPr lang="en-GB" sz="1800" b="1" dirty="0" smtClean="0"/>
              <a:t>R. Harris</a:t>
            </a:r>
            <a:endParaRPr lang="en-GB" sz="1800" b="1" dirty="0"/>
          </a:p>
          <a:p>
            <a:pPr>
              <a:buFontTx/>
              <a:buNone/>
            </a:pPr>
            <a:r>
              <a:rPr lang="en-GB" sz="1800" b="1" dirty="0"/>
              <a:t>Ref	</a:t>
            </a:r>
            <a:r>
              <a:rPr lang="en-GB" sz="1800" b="1" dirty="0" smtClean="0"/>
              <a:t> Mr F </a:t>
            </a:r>
            <a:r>
              <a:rPr lang="en-GB" sz="1800" b="1" dirty="0" err="1" smtClean="0"/>
              <a:t>Allitt</a:t>
            </a:r>
            <a:endParaRPr lang="en-GB" sz="1800" b="1" dirty="0"/>
          </a:p>
          <a:p>
            <a:pPr>
              <a:buFontTx/>
              <a:buNone/>
            </a:pPr>
            <a:endParaRPr lang="en-GB" sz="1800" b="1" dirty="0"/>
          </a:p>
          <a:p>
            <a:pPr>
              <a:buFontTx/>
              <a:buNone/>
            </a:pP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C:\Users\tich\Desktop\MCFC\MCFC Photos\Photos &amp; Reports 1940s\1945-46 Season\Banbury Charity Cup Final Report Banbury Guardi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76"/>
            <a:ext cx="8715403" cy="71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25</Words>
  <Application>Microsoft Office PowerPoint</Application>
  <PresentationFormat>On-screen Show (4:3)</PresentationFormat>
  <Paragraphs>26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MIDDLETON CHENEY</vt:lpstr>
      <vt:lpstr>FIRST TEAM</vt:lpstr>
      <vt:lpstr>May 4th 1946 Banbury Charity Cup Final Played at Spencer Stadium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MIDDLETON CHENEY</dc:title>
  <dc:creator>tich</dc:creator>
  <cp:lastModifiedBy>tich</cp:lastModifiedBy>
  <cp:revision>3</cp:revision>
  <dcterms:created xsi:type="dcterms:W3CDTF">2010-09-07T16:25:37Z</dcterms:created>
  <dcterms:modified xsi:type="dcterms:W3CDTF">2010-09-09T20:03:15Z</dcterms:modified>
</cp:coreProperties>
</file>